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7" r:id="rId4"/>
    <p:sldId id="259" r:id="rId5"/>
    <p:sldId id="260" r:id="rId6"/>
    <p:sldId id="261" r:id="rId7"/>
    <p:sldId id="274" r:id="rId8"/>
    <p:sldId id="272" r:id="rId9"/>
    <p:sldId id="271" r:id="rId10"/>
    <p:sldId id="273" r:id="rId11"/>
    <p:sldId id="262" r:id="rId12"/>
    <p:sldId id="264" r:id="rId13"/>
    <p:sldId id="268" r:id="rId14"/>
    <p:sldId id="265" r:id="rId15"/>
    <p:sldId id="266" r:id="rId16"/>
    <p:sldId id="282" r:id="rId17"/>
    <p:sldId id="263" r:id="rId18"/>
    <p:sldId id="284" r:id="rId19"/>
    <p:sldId id="280" r:id="rId20"/>
    <p:sldId id="285" r:id="rId21"/>
    <p:sldId id="289" r:id="rId22"/>
    <p:sldId id="290" r:id="rId23"/>
    <p:sldId id="288" r:id="rId24"/>
    <p:sldId id="279" r:id="rId25"/>
    <p:sldId id="278" r:id="rId26"/>
    <p:sldId id="270" r:id="rId27"/>
    <p:sldId id="275" r:id="rId28"/>
    <p:sldId id="283" r:id="rId29"/>
    <p:sldId id="269" r:id="rId30"/>
    <p:sldId id="276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BE2D9-19A7-49C9-A57C-15D0EBC8EC17}" type="datetimeFigureOut">
              <a:rPr lang="pt-PT" smtClean="0"/>
              <a:pPr/>
              <a:t>05/03/2018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18ADA-46AB-498C-8B55-9D1ABDCFA24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3375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22C6198-9064-4DE1-A810-64AB575C938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9371-50F4-4DDB-81B3-A7052B4A8E32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A9B3-C927-469B-804C-CFE5D53B1F43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E27-3134-4FA7-9862-AC5C942A908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F4B25BD-B1C4-4DF4-A09C-C2888CDF6E3A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5237-AE26-47E3-986E-879B3B2518A6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94C-D5AD-4519-A572-B8FF8942F7E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DE95-0744-4691-B591-0E712192B234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0A94-8C2F-4551-8F38-D7FFEED234E3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AD823B8-CD13-404D-B226-325FBF82FF5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E5C0295-7DE6-4D28-80B4-C53EE402E073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04D7E0F-2060-4EDD-9E3B-76566CF809EB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publico.pt/go/f--0d-abea6-22c38f26b0af62a1f557280-f-9f6e-4ad-9135ceZep3weOT4Je1mbe2B32a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ages/Afonso-de-Albuquerque/108438102521071" TargetMode="External"/><Relationship Id="rId2" Type="http://schemas.openxmlformats.org/officeDocument/2006/relationships/hyperlink" Target="https://www.facebook.com/pages/Faculdade-de-Ci%C3%AAncias-e-Tecnologia-da-Universidade-de-Coimbra/110833205608703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Dâmaso I. da F. Pereira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10000" r="92344">
                        <a14:foregroundMark x1="28203" y1="95972" x2="28203" y2="95972"/>
                        <a14:foregroundMark x1="25000" y1="96944" x2="25000" y2="96944"/>
                        <a14:foregroundMark x1="29922" y1="95972" x2="29922" y2="95972"/>
                        <a14:foregroundMark x1="32813" y1="94306" x2="32813" y2="94306"/>
                        <a14:foregroundMark x1="28203" y1="90139" x2="28203" y2="90139"/>
                        <a14:foregroundMark x1="76094" y1="94306" x2="76094" y2="94306"/>
                        <a14:foregroundMark x1="80703" y1="95278" x2="80703" y2="95278"/>
                        <a14:foregroundMark x1="85313" y1="95972" x2="85313" y2="95972"/>
                        <a14:foregroundMark x1="80547" y1="92917" x2="80547" y2="92917"/>
                        <a14:foregroundMark x1="82734" y1="95556" x2="82734" y2="95556"/>
                        <a14:foregroundMark x1="83125" y1="93194" x2="83125" y2="93194"/>
                        <a14:foregroundMark x1="76484" y1="85694" x2="76484" y2="85694"/>
                        <a14:foregroundMark x1="46016" y1="21944" x2="46016" y2="21944"/>
                        <a14:foregroundMark x1="49766" y1="19722" x2="49766" y2="19722"/>
                        <a14:foregroundMark x1="44297" y1="24722" x2="44297" y2="24722"/>
                        <a14:foregroundMark x1="43438" y1="27500" x2="43438" y2="27500"/>
                        <a14:foregroundMark x1="42266" y1="31111" x2="42266" y2="31111"/>
                        <a14:foregroundMark x1="41563" y1="35000" x2="41563" y2="35000"/>
                        <a14:foregroundMark x1="40625" y1="48194" x2="40625" y2="48194"/>
                        <a14:foregroundMark x1="40313" y1="46389" x2="40313" y2="46389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7" r="18211"/>
          <a:stretch/>
        </p:blipFill>
        <p:spPr>
          <a:xfrm>
            <a:off x="3654740" y="32870"/>
            <a:ext cx="4980026" cy="52706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864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sz="4800" dirty="0" smtClean="0"/>
              <a:t> Tão vasta e Multifacetada , que não cabe nesta breve apresentação !...</a:t>
            </a:r>
            <a:endParaRPr lang="pt-PT" sz="480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0D1-034F-41C0-B429-DC7F1120D177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Marcador de Posição de Conteúdo 9" descr="Galo de Barcelos - Joana Vasconcelos , 2016.11.04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7300" y="2763583"/>
            <a:ext cx="4800600" cy="2664333"/>
          </a:xfrm>
        </p:spPr>
      </p:pic>
      <p:pic>
        <p:nvPicPr>
          <p:cNvPr id="11" name="Marcador de Posição de Conteúdo 10" descr="Homem Invisivel - IP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8450" y="2598563"/>
            <a:ext cx="4800600" cy="2994374"/>
          </a:xfrm>
        </p:spPr>
      </p:pic>
    </p:spTree>
    <p:extLst>
      <p:ext uri="{BB962C8B-B14F-4D97-AF65-F5344CB8AC3E}">
        <p14:creationId xmlns:p14="http://schemas.microsoft.com/office/powerpoint/2010/main" val="944116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600" dirty="0" smtClean="0"/>
              <a:t>Tal como seus antepassados , contribuiu “modestamente” em grandes obras :</a:t>
            </a:r>
            <a:endParaRPr lang="pt-PT" sz="3600" dirty="0"/>
          </a:p>
        </p:txBody>
      </p:sp>
      <p:pic>
        <p:nvPicPr>
          <p:cNvPr id="6146" name="Picture 2" descr="Resultado de imagem para guarda com nev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77" y="2286000"/>
            <a:ext cx="271864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tatic.globalnoticias.pt/tsf/image.aspx?brand=TSF&amp;type=generate&amp;name=big&amp;id=3452211&amp;source=ng2790119.jpg&amp;t=201310011456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492767"/>
            <a:ext cx="4800600" cy="32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648450" y="5809847"/>
            <a:ext cx="5050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panose="020B0604020202020204" pitchFamily="34" charset="0"/>
              </a:rPr>
              <a:t>Zona de </a:t>
            </a:r>
            <a:r>
              <a:rPr lang="pt-PT" sz="1200" b="1" dirty="0" smtClean="0">
                <a:latin typeface="arial" panose="020B0604020202020204" pitchFamily="34" charset="0"/>
              </a:rPr>
              <a:t>Construção </a:t>
            </a:r>
            <a:r>
              <a:rPr lang="pt-PT" sz="1200" b="1" dirty="0">
                <a:latin typeface="arial" panose="020B0604020202020204" pitchFamily="34" charset="0"/>
              </a:rPr>
              <a:t>EXPO'98 em Maio de 1997. </a:t>
            </a:r>
            <a:r>
              <a:rPr lang="pt-PT" sz="1200" b="1" dirty="0" smtClean="0">
                <a:latin typeface="arial" panose="020B0604020202020204" pitchFamily="34" charset="0"/>
              </a:rPr>
              <a:t> (</a:t>
            </a:r>
            <a:r>
              <a:rPr lang="pt-PT" sz="1200" b="1" dirty="0">
                <a:latin typeface="arial" panose="020B0604020202020204" pitchFamily="34" charset="0"/>
              </a:rPr>
              <a:t>Foto Reuters)</a:t>
            </a:r>
            <a:endParaRPr lang="pt-PT" sz="1200" dirty="0"/>
          </a:p>
        </p:txBody>
      </p:sp>
      <p:sp>
        <p:nvSpPr>
          <p:cNvPr id="6" name="Retângulo 5"/>
          <p:cNvSpPr/>
          <p:nvPr/>
        </p:nvSpPr>
        <p:spPr>
          <a:xfrm>
            <a:off x="1820091" y="601661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1100" b="1" dirty="0" smtClean="0">
                <a:latin typeface="arial" panose="020B0604020202020204" pitchFamily="34" charset="0"/>
              </a:rPr>
              <a:t>Reconstrução &amp; Requalificação da Sé – Início </a:t>
            </a:r>
            <a:r>
              <a:rPr lang="pt-PT" sz="1100" b="1" dirty="0" err="1" smtClean="0">
                <a:latin typeface="arial" panose="020B0604020202020204" pitchFamily="34" charset="0"/>
              </a:rPr>
              <a:t>Séc.XX</a:t>
            </a:r>
            <a:endParaRPr lang="pt-PT" sz="110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6B49-4DC5-4E69-A2A8-1D8CC2E2C738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8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Grandes Paixões : ???...</a:t>
            </a:r>
            <a:endParaRPr lang="pt-PT" dirty="0"/>
          </a:p>
        </p:txBody>
      </p:sp>
      <p:pic>
        <p:nvPicPr>
          <p:cNvPr id="8196" name="Picture 4" descr="Viajante, Mochila, Caminhada, Distância, Caminho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86" y="2498050"/>
            <a:ext cx="5334928" cy="31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534617" y="5995851"/>
            <a:ext cx="480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Mar &amp; Aventura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6557554" y="5995851"/>
            <a:ext cx="198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Natureza &amp; Viagens</a:t>
            </a:r>
            <a:endParaRPr lang="pt-PT" dirty="0"/>
          </a:p>
        </p:txBody>
      </p:sp>
      <p:pic>
        <p:nvPicPr>
          <p:cNvPr id="8198" name="Picture 6" descr="Resultado de imagem para hawaii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2534412"/>
            <a:ext cx="4681728" cy="312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0AC72-C468-4E97-AEBE-DE91EEBC8420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3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Os que me são mais queridos :</a:t>
            </a:r>
            <a:endParaRPr lang="pt-PT" dirty="0"/>
          </a:p>
        </p:txBody>
      </p:sp>
      <p:pic>
        <p:nvPicPr>
          <p:cNvPr id="11266" name="Picture 2" descr="Leão, Pessoas, Gêmeos, Pôr Do Sol, Naturez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49" y="2219597"/>
            <a:ext cx="5292090" cy="35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ssoas, Mulher, Menina, Vestuário, Olho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903" y="2219598"/>
            <a:ext cx="5292091" cy="35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D5396-790A-46F2-B404-3CA138788A0D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88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Hobbies :</a:t>
            </a:r>
            <a:endParaRPr lang="pt-PT" dirty="0"/>
          </a:p>
        </p:txBody>
      </p:sp>
      <p:pic>
        <p:nvPicPr>
          <p:cNvPr id="9220" name="Picture 4" descr="Nadador, Desporto, Nadar, Água, Curso De Nadar, Humano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643" y="2495005"/>
            <a:ext cx="4271328" cy="25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m para imagens sol e calor tropic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58" y="2495006"/>
            <a:ext cx="4481105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EB99-5399-4C77-9640-A55E89B06845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84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Desportos :</a:t>
            </a:r>
            <a:endParaRPr lang="pt-PT" dirty="0"/>
          </a:p>
        </p:txBody>
      </p:sp>
      <p:pic>
        <p:nvPicPr>
          <p:cNvPr id="15362" name="Picture 2" descr="Resultado de imagem para hawaii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504601"/>
            <a:ext cx="4800600" cy="318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sultado de imagem para imagens snowboar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679" y="2504601"/>
            <a:ext cx="4782141" cy="318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E805-E374-4296-B9C5-6B114233C9A2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Desportos :</a:t>
            </a:r>
            <a:endParaRPr lang="pt-PT" dirty="0"/>
          </a:p>
        </p:txBody>
      </p:sp>
      <p:pic>
        <p:nvPicPr>
          <p:cNvPr id="5122" name="Picture 2" descr="Foto de Jose Gomes.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295525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content.fopo1-1.fna.fbcdn.net/v/t1.0-1/c25.0.150.150/1904183_10200559258503797_401482794_n.jpg?oh=45413f3c7c6613b3233a51ff6cbf8263&amp;oe=5B46E94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634" y="2296886"/>
            <a:ext cx="3599089" cy="359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Posição d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990C-5AFA-42F7-AEB2-9E271EFB651E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7" name="Marcador de Posição do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 smtClean="0"/>
              <a:t>Onde estive – Momentos Marcantes :</a:t>
            </a:r>
            <a:endParaRPr lang="pt-PT" sz="4400" dirty="0"/>
          </a:p>
        </p:txBody>
      </p:sp>
      <p:pic>
        <p:nvPicPr>
          <p:cNvPr id="7170" name="Picture 2" descr="https://static.globalnoticias.pt/tsf/image.aspx?brand=TSF&amp;type=generate&amp;name=big&amp;id=3452211&amp;source=ng2790158.jpg&amp;t=201310011456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492767"/>
            <a:ext cx="4800600" cy="32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823167" y="5770674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700" b="1" dirty="0" smtClean="0">
                <a:latin typeface="arial" panose="020B0604020202020204" pitchFamily="34" charset="0"/>
              </a:rPr>
              <a:t>Fogo de artifício no encerramento da EXPO'98, no dia 30/09/1998. (foto José Manuel Ribeiro/Reuters)</a:t>
            </a:r>
            <a:endParaRPr lang="pt-PT" sz="700" dirty="0"/>
          </a:p>
        </p:txBody>
      </p:sp>
      <p:pic>
        <p:nvPicPr>
          <p:cNvPr id="7172" name="Picture 4" descr="Resultado de imagem para imagens do rio de janeiro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25" y="2492767"/>
            <a:ext cx="4808948" cy="32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E755-A605-4F1D-8540-655BB7C3FFC2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2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 smtClean="0"/>
              <a:t>Onde estive – Momentos Marcantes :</a:t>
            </a:r>
            <a:endParaRPr lang="pt-PT" sz="4400" dirty="0"/>
          </a:p>
        </p:txBody>
      </p:sp>
      <p:pic>
        <p:nvPicPr>
          <p:cNvPr id="6146" name="Picture 2" descr="Foto de Marisa Bodiao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166" y="2286001"/>
            <a:ext cx="4506867" cy="338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7296150" y="5941967"/>
            <a:ext cx="36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No “URBAN” em Lx … sobrevivi !...</a:t>
            </a:r>
            <a:endParaRPr lang="pt-PT" dirty="0"/>
          </a:p>
        </p:txBody>
      </p:sp>
      <p:sp>
        <p:nvSpPr>
          <p:cNvPr id="9" name="Sorriso 8"/>
          <p:cNvSpPr/>
          <p:nvPr/>
        </p:nvSpPr>
        <p:spPr>
          <a:xfrm>
            <a:off x="8587742" y="2612571"/>
            <a:ext cx="584652" cy="1058092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orriso 9"/>
          <p:cNvSpPr/>
          <p:nvPr/>
        </p:nvSpPr>
        <p:spPr>
          <a:xfrm>
            <a:off x="9353007" y="3278006"/>
            <a:ext cx="578756" cy="862920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orriso 10"/>
          <p:cNvSpPr/>
          <p:nvPr/>
        </p:nvSpPr>
        <p:spPr>
          <a:xfrm>
            <a:off x="9622791" y="2473815"/>
            <a:ext cx="840557" cy="1196848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orriso 11"/>
          <p:cNvSpPr/>
          <p:nvPr/>
        </p:nvSpPr>
        <p:spPr>
          <a:xfrm>
            <a:off x="10231098" y="3253090"/>
            <a:ext cx="752677" cy="980484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Marcador de Posição de Conteúdo 1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14208" y="2473815"/>
            <a:ext cx="3609145" cy="2694666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750423" y="5860324"/>
            <a:ext cx="375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Infiltrado num Jantar do “Canelas F.C.”</a:t>
            </a:r>
            <a:endParaRPr lang="pt-PT" dirty="0"/>
          </a:p>
        </p:txBody>
      </p:sp>
      <p:sp>
        <p:nvSpPr>
          <p:cNvPr id="19" name="Marcador de Posição da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18FE-764D-4DA2-8B4C-294246908688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20" name="Marcador de Posição do Rodapé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21" name="Marcador de Posição do Número do Diapositivo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9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400" dirty="0" smtClean="0"/>
              <a:t>Onde Estive - Momentos Marcantes :</a:t>
            </a:r>
            <a:endParaRPr lang="pt-PT" sz="4400" dirty="0"/>
          </a:p>
        </p:txBody>
      </p:sp>
      <p:pic>
        <p:nvPicPr>
          <p:cNvPr id="2050" name="Picture 2" descr="Foto de Frederica de Châtillon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08" y="2119060"/>
            <a:ext cx="6026220" cy="33897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to de Marisa Bodiao.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6" r="16001"/>
          <a:stretch/>
        </p:blipFill>
        <p:spPr bwMode="auto">
          <a:xfrm>
            <a:off x="1787494" y="1831137"/>
            <a:ext cx="2715596" cy="39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rriso 2"/>
          <p:cNvSpPr/>
          <p:nvPr/>
        </p:nvSpPr>
        <p:spPr>
          <a:xfrm>
            <a:off x="2566426" y="2489114"/>
            <a:ext cx="426127" cy="511350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Sorriso 5"/>
          <p:cNvSpPr/>
          <p:nvPr/>
        </p:nvSpPr>
        <p:spPr>
          <a:xfrm>
            <a:off x="6518093" y="2717075"/>
            <a:ext cx="413415" cy="619434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orriso 6"/>
          <p:cNvSpPr/>
          <p:nvPr/>
        </p:nvSpPr>
        <p:spPr>
          <a:xfrm>
            <a:off x="7171510" y="2834640"/>
            <a:ext cx="305502" cy="501869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Sorriso 7"/>
          <p:cNvSpPr/>
          <p:nvPr/>
        </p:nvSpPr>
        <p:spPr>
          <a:xfrm>
            <a:off x="7477012" y="2489114"/>
            <a:ext cx="342576" cy="511350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orriso 8"/>
          <p:cNvSpPr/>
          <p:nvPr/>
        </p:nvSpPr>
        <p:spPr>
          <a:xfrm>
            <a:off x="9616427" y="2717076"/>
            <a:ext cx="572602" cy="584248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orriso 9"/>
          <p:cNvSpPr/>
          <p:nvPr/>
        </p:nvSpPr>
        <p:spPr>
          <a:xfrm>
            <a:off x="8652596" y="2834640"/>
            <a:ext cx="512916" cy="499553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orriso 10"/>
          <p:cNvSpPr/>
          <p:nvPr/>
        </p:nvSpPr>
        <p:spPr>
          <a:xfrm>
            <a:off x="7871301" y="2722981"/>
            <a:ext cx="387005" cy="611212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1600200" y="5971005"/>
            <a:ext cx="314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No Tejo apesar das descargas ...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F05C-CC21-44C7-A4DB-342B4503B59B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D.I.F.P., 2018</a:t>
            </a:r>
            <a:endParaRPr lang="en-US" dirty="0"/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000750" y="5962650"/>
            <a:ext cx="423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Como “Emplastro” em diversas Tertúlias …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867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“</a:t>
            </a:r>
            <a:r>
              <a:rPr lang="pt-PT" dirty="0" err="1" smtClean="0"/>
              <a:t>At</a:t>
            </a:r>
            <a:r>
              <a:rPr lang="pt-PT" dirty="0" smtClean="0"/>
              <a:t> </a:t>
            </a:r>
            <a:r>
              <a:rPr lang="pt-PT" dirty="0" err="1" smtClean="0"/>
              <a:t>long</a:t>
            </a:r>
            <a:r>
              <a:rPr lang="pt-PT" dirty="0" smtClean="0"/>
              <a:t> time ago …. “ </a:t>
            </a:r>
            <a:endParaRPr lang="pt-PT" dirty="0"/>
          </a:p>
        </p:txBody>
      </p:sp>
      <p:pic>
        <p:nvPicPr>
          <p:cNvPr id="2050" name="Picture 2" descr="Resultado de imagem para imagens da pré históri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26543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2C7B-A3C9-410C-8A92-5E6EF290D8FA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/>
              <a:t>Onde estive – Momentos Marcantes :</a:t>
            </a:r>
          </a:p>
        </p:txBody>
      </p:sp>
      <p:pic>
        <p:nvPicPr>
          <p:cNvPr id="4" name="Picture 2" descr="Resultado de imagem para imagens sol e calor tropica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91" y="1503654"/>
            <a:ext cx="5859676" cy="43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082834" y="6013813"/>
            <a:ext cx="537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Esta já não me lembro onde foi , mas </a:t>
            </a:r>
            <a:r>
              <a:rPr lang="pt-PT" dirty="0" err="1" smtClean="0"/>
              <a:t>tb</a:t>
            </a:r>
            <a:r>
              <a:rPr lang="pt-PT" dirty="0" smtClean="0"/>
              <a:t> foi marcante !...</a:t>
            </a:r>
            <a:endParaRPr lang="pt-PT" dirty="0"/>
          </a:p>
        </p:txBody>
      </p:sp>
      <p:sp>
        <p:nvSpPr>
          <p:cNvPr id="6" name="Marcador de Posição d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7313-53CA-48BB-A10D-EBFAD3A93166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7" name="Marcador de Posição do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D.I.F.P., 2018</a:t>
            </a:r>
            <a:endParaRPr lang="en-US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58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 smtClean="0"/>
              <a:t>Onde estive – Momentos Marcantes :</a:t>
            </a:r>
            <a:endParaRPr lang="pt-PT" sz="4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296150" y="5941967"/>
            <a:ext cx="249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Louvre – Paris de França</a:t>
            </a:r>
            <a:endParaRPr lang="pt-PT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750423" y="5860324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 smtClean="0"/>
              <a:t>Jericoácoara</a:t>
            </a:r>
            <a:r>
              <a:rPr lang="pt-PT" dirty="0" smtClean="0"/>
              <a:t> - Ceará</a:t>
            </a:r>
            <a:endParaRPr lang="pt-PT" dirty="0"/>
          </a:p>
        </p:txBody>
      </p:sp>
      <p:sp>
        <p:nvSpPr>
          <p:cNvPr id="19" name="Marcador de Posição da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18FE-764D-4DA2-8B4C-294246908688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20" name="Marcador de Posição do Rodapé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21" name="Marcador de Posição do Número do Diapositivo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" name="Marcador de Posição de Conteúdo 17" descr="LOUVRE - Pirâmide ... desapareceu ...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3911" y="2462580"/>
            <a:ext cx="5003239" cy="3271469"/>
          </a:xfrm>
        </p:spPr>
      </p:pic>
      <p:pic>
        <p:nvPicPr>
          <p:cNvPr id="24" name="Marcador de Posição de Conteúdo 8" descr="Jericoacoara.jp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3949" y="2495550"/>
            <a:ext cx="5018475" cy="3249811"/>
          </a:xfrm>
        </p:spPr>
      </p:pic>
    </p:spTree>
    <p:extLst>
      <p:ext uri="{BB962C8B-B14F-4D97-AF65-F5344CB8AC3E}">
        <p14:creationId xmlns:p14="http://schemas.microsoft.com/office/powerpoint/2010/main" val="4058696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 smtClean="0"/>
              <a:t>Onde estive – Momentos Marcantes :</a:t>
            </a:r>
            <a:endParaRPr lang="pt-PT" sz="4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029450" y="5903867"/>
            <a:ext cx="362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Roça Água Izé – São Tomé e Príncipe</a:t>
            </a:r>
            <a:endParaRPr lang="pt-PT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750423" y="5860324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Cidade do Cabo – África do Sul</a:t>
            </a:r>
            <a:endParaRPr lang="pt-PT" dirty="0"/>
          </a:p>
        </p:txBody>
      </p:sp>
      <p:sp>
        <p:nvSpPr>
          <p:cNvPr id="19" name="Marcador de Posição da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18FE-764D-4DA2-8B4C-294246908688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20" name="Marcador de Posição do Rodapé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21" name="Marcador de Posição do Número do Diapositivo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3" name="Marcador de Posição de Conteúdo 22" descr="2830211674_5dda9735f4_m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6800" y="2381250"/>
            <a:ext cx="4933950" cy="3200400"/>
          </a:xfrm>
        </p:spPr>
      </p:pic>
      <p:pic>
        <p:nvPicPr>
          <p:cNvPr id="17" name="Marcador de Posição de Conteúdo 16" descr="São Tomé - Roça Agostinho Neto, antiga Rio do Ouro.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1750" y="2400300"/>
            <a:ext cx="4800600" cy="3200400"/>
          </a:xfrm>
        </p:spPr>
      </p:pic>
    </p:spTree>
    <p:extLst>
      <p:ext uri="{BB962C8B-B14F-4D97-AF65-F5344CB8AC3E}">
        <p14:creationId xmlns:p14="http://schemas.microsoft.com/office/powerpoint/2010/main" val="4058696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/>
              <a:t>Onde estive – Momentos Marcantes 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63734" y="5537563"/>
            <a:ext cx="765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Em casa ( a pensar nesta apresentação ) depois de o SCP  perder com o FCP !...</a:t>
            </a:r>
            <a:endParaRPr lang="pt-PT" dirty="0"/>
          </a:p>
        </p:txBody>
      </p:sp>
      <p:sp>
        <p:nvSpPr>
          <p:cNvPr id="6" name="Marcador de Posição d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7313-53CA-48BB-A10D-EBFAD3A93166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7" name="Marcador de Posição do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D.I.F.P., 2018</a:t>
            </a:r>
            <a:endParaRPr lang="en-US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Marcador de Posição de Conteúdo 9" descr="S C P - Só eu sei pq não fico em casa ...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316" y="1657350"/>
            <a:ext cx="4646917" cy="3594100"/>
          </a:xfrm>
        </p:spPr>
      </p:pic>
    </p:spTree>
    <p:extLst>
      <p:ext uri="{BB962C8B-B14F-4D97-AF65-F5344CB8AC3E}">
        <p14:creationId xmlns:p14="http://schemas.microsoft.com/office/powerpoint/2010/main" val="1200058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>Sabem o sítio mais longe onde fui ?</a:t>
            </a:r>
            <a:br>
              <a:rPr lang="pt-PT" dirty="0" smtClean="0"/>
            </a:br>
            <a:endParaRPr lang="pt-PT" dirty="0"/>
          </a:p>
        </p:txBody>
      </p:sp>
      <p:pic>
        <p:nvPicPr>
          <p:cNvPr id="1026" name="Picture 2" descr="Foto de Luis Baia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1453674"/>
            <a:ext cx="7014754" cy="52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FDD6-0A32-47C4-82EC-9EDF6C17F40F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8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dirty="0" smtClean="0"/>
              <a:t>A “ Vale da AMOREIRA ” !!! </a:t>
            </a:r>
            <a:br>
              <a:rPr lang="pt-PT" dirty="0" smtClean="0"/>
            </a:br>
            <a:r>
              <a:rPr lang="pt-PT" dirty="0" smtClean="0"/>
              <a:t>Mas foi a pé …</a:t>
            </a:r>
            <a:br>
              <a:rPr lang="pt-PT" dirty="0" smtClean="0"/>
            </a:br>
            <a:r>
              <a:rPr lang="pt-PT" sz="3600" dirty="0" smtClean="0"/>
              <a:t>fica entre Valhelhas &amp; SAMEIRO (Manteigas)</a:t>
            </a:r>
            <a:endParaRPr lang="pt-PT" sz="3600" dirty="0"/>
          </a:p>
        </p:txBody>
      </p:sp>
      <p:pic>
        <p:nvPicPr>
          <p:cNvPr id="2056" name="Picture 8" descr="Resultado de imagem para valhelha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44" y="2286000"/>
            <a:ext cx="5159712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upload.wikimedia.org/wikipedia/commons/thumb/8/8f/Praia_Fluvial_de_Sameiro%28Ski_Parque%29.JPG/800px-Praia_Fluvial_de_Sameiro%28Ski_Parque%2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295525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6852013" y="6105797"/>
            <a:ext cx="351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Praia Fluvial de Sameiro(Ski Parque)</a:t>
            </a:r>
            <a:endParaRPr lang="pt-PT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19350" y="6121037"/>
            <a:ext cx="22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Valhelhas - Pelourinho</a:t>
            </a:r>
            <a:endParaRPr lang="pt-PT" dirty="0"/>
          </a:p>
        </p:txBody>
      </p:sp>
      <p:sp>
        <p:nvSpPr>
          <p:cNvPr id="10" name="Marcador de Posição da Data 9"/>
          <p:cNvSpPr>
            <a:spLocks noGrp="1"/>
          </p:cNvSpPr>
          <p:nvPr>
            <p:ph type="dt" sz="half" idx="10"/>
          </p:nvPr>
        </p:nvSpPr>
        <p:spPr>
          <a:xfrm>
            <a:off x="1213578" y="6280429"/>
            <a:ext cx="2329722" cy="348462"/>
          </a:xfrm>
        </p:spPr>
        <p:txBody>
          <a:bodyPr/>
          <a:lstStyle/>
          <a:p>
            <a:fld id="{76F38759-3B6E-4B8F-8DE2-E8AD2D4C0B5F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11" name="Marcador de Posição do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D.I.F.P., 2018</a:t>
            </a:r>
            <a:endParaRPr lang="en-US" dirty="0"/>
          </a:p>
        </p:txBody>
      </p:sp>
      <p:sp>
        <p:nvSpPr>
          <p:cNvPr id="12" name="Marcador de Posição do Número do Diapositivo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Formação :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08" y="2286000"/>
            <a:ext cx="4800600" cy="2700337"/>
          </a:xfrm>
        </p:spPr>
      </p:pic>
      <p:pic>
        <p:nvPicPr>
          <p:cNvPr id="13314" name="Picture 2" descr="Silhueta, Homem De Negócios, Exploração, Laptop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2286000"/>
            <a:ext cx="1809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6399792" y="5416034"/>
            <a:ext cx="485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No início há sempre apreensão !!!... ( lá ao fundo )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08D9-93E4-47D1-8B87-B1FEC14DB767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81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Formação :</a:t>
            </a:r>
            <a:endParaRPr lang="pt-PT" dirty="0"/>
          </a:p>
        </p:txBody>
      </p:sp>
      <p:pic>
        <p:nvPicPr>
          <p:cNvPr id="3" name="Marcador de Posição de Conteúdo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6000"/>
            <a:ext cx="4800600" cy="2700337"/>
          </a:xfrm>
        </p:spPr>
      </p:pic>
      <p:pic>
        <p:nvPicPr>
          <p:cNvPr id="13314" name="Picture 2" descr="Silhueta, Homem De Negócios, Exploração, Laptop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2286000"/>
            <a:ext cx="1809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502021" y="5379176"/>
            <a:ext cx="505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Mas com a ajuda dos Formadores e colegas … UAU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2D3F3-AB91-48DC-8745-A5AB2D71BD8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27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sz="4000" dirty="0" smtClean="0"/>
              <a:t>UFCD – 0779 </a:t>
            </a:r>
            <a:br>
              <a:rPr lang="pt-PT" sz="4000" dirty="0" smtClean="0"/>
            </a:br>
            <a:r>
              <a:rPr lang="pt-PT" sz="4000" dirty="0" smtClean="0"/>
              <a:t>“ Operador de Informática “</a:t>
            </a:r>
            <a:br>
              <a:rPr lang="pt-PT" sz="4000" dirty="0" smtClean="0"/>
            </a:br>
            <a:r>
              <a:rPr lang="pt-PT" sz="4000" dirty="0" smtClean="0"/>
              <a:t>Turma Vida Ativa 2018</a:t>
            </a:r>
            <a:endParaRPr lang="pt-PT" sz="400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 rot="19920207">
            <a:off x="986405" y="3527789"/>
            <a:ext cx="10178322" cy="1287711"/>
          </a:xfrm>
        </p:spPr>
        <p:txBody>
          <a:bodyPr/>
          <a:lstStyle/>
          <a:p>
            <a:pPr algn="ctr"/>
            <a:r>
              <a:rPr lang="pt-PT" dirty="0" smtClean="0">
                <a:solidFill>
                  <a:srgbClr val="7030A0"/>
                </a:solidFill>
              </a:rPr>
              <a:t>Esta página foi deixada propositadamente em branco ,</a:t>
            </a:r>
          </a:p>
          <a:p>
            <a:pPr marL="0" indent="0" algn="ctr">
              <a:buNone/>
            </a:pPr>
            <a:r>
              <a:rPr lang="pt-PT" dirty="0" smtClean="0">
                <a:solidFill>
                  <a:srgbClr val="7030A0"/>
                </a:solidFill>
              </a:rPr>
              <a:t> aguardando que todos vocês se juntem para tirarmos uma “</a:t>
            </a:r>
            <a:r>
              <a:rPr lang="pt-PT" dirty="0" err="1" smtClean="0">
                <a:solidFill>
                  <a:srgbClr val="7030A0"/>
                </a:solidFill>
              </a:rPr>
              <a:t>selfie</a:t>
            </a:r>
            <a:r>
              <a:rPr lang="pt-PT" dirty="0" smtClean="0">
                <a:solidFill>
                  <a:srgbClr val="7030A0"/>
                </a:solidFill>
              </a:rPr>
              <a:t>” de grupo , </a:t>
            </a:r>
          </a:p>
          <a:p>
            <a:pPr marL="0" indent="0" algn="ctr">
              <a:buNone/>
            </a:pPr>
            <a:r>
              <a:rPr lang="pt-PT" dirty="0">
                <a:solidFill>
                  <a:srgbClr val="7030A0"/>
                </a:solidFill>
              </a:rPr>
              <a:t> </a:t>
            </a:r>
            <a:r>
              <a:rPr lang="pt-PT" dirty="0" smtClean="0">
                <a:solidFill>
                  <a:srgbClr val="7030A0"/>
                </a:solidFill>
              </a:rPr>
              <a:t>para valorizar este modesto </a:t>
            </a:r>
            <a:r>
              <a:rPr lang="pt-PT" dirty="0" err="1" smtClean="0">
                <a:solidFill>
                  <a:srgbClr val="7030A0"/>
                </a:solidFill>
              </a:rPr>
              <a:t>projecto</a:t>
            </a:r>
            <a:r>
              <a:rPr lang="pt-PT" dirty="0" smtClean="0">
                <a:solidFill>
                  <a:srgbClr val="7030A0"/>
                </a:solidFill>
              </a:rPr>
              <a:t> .</a:t>
            </a:r>
            <a:endParaRPr lang="pt-PT" dirty="0">
              <a:solidFill>
                <a:srgbClr val="7030A0"/>
              </a:solidFill>
            </a:endParaRP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113D-AE09-40D6-AFD9-3D6EF2C05687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23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O fruto proibido é o mais apetecido … não é ?</a:t>
            </a:r>
            <a:endParaRPr lang="pt-PT" dirty="0"/>
          </a:p>
        </p:txBody>
      </p:sp>
      <p:pic>
        <p:nvPicPr>
          <p:cNvPr id="12290" name="Picture 2" descr="Bonito, Mamíferos, Natureza Viva, Peles, Roedor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976" y="2844256"/>
            <a:ext cx="4472667" cy="298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Bonito, Mamíferos, Natureza Viva, Grey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74" y="2844256"/>
            <a:ext cx="4564291" cy="298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034B-E619-4575-B2C6-0D65FDD3DE44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3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368822" cy="1492132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 smtClean="0"/>
              <a:t>Nasceu </a:t>
            </a:r>
            <a:r>
              <a:rPr lang="pt-PT" sz="3100" dirty="0" smtClean="0"/>
              <a:t>numa cidade maravilhosa </a:t>
            </a:r>
            <a:r>
              <a:rPr lang="pt-PT" dirty="0" smtClean="0"/>
              <a:t>uma Criança abençoada por Deus … </a:t>
            </a:r>
            <a:r>
              <a:rPr lang="pt-PT" sz="3200" dirty="0" smtClean="0"/>
              <a:t>e bonito por natureza</a:t>
            </a:r>
            <a:endParaRPr lang="pt-PT" sz="3200" dirty="0"/>
          </a:p>
        </p:txBody>
      </p:sp>
      <p:pic>
        <p:nvPicPr>
          <p:cNvPr id="1026" name="Picture 2" descr="Resultado de imagem para imagens do rio de janeir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5" y="255905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A356-4FEB-4DFB-9BAC-5E17375F46EB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85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por isso , preparem-se para o jantar de curso.</a:t>
            </a:r>
            <a:br>
              <a:rPr lang="pt-PT" sz="3200" dirty="0" smtClean="0"/>
            </a:br>
            <a:r>
              <a:rPr lang="pt-PT" sz="3200" dirty="0" smtClean="0"/>
              <a:t>Não Faltem , ok ?</a:t>
            </a:r>
            <a:endParaRPr lang="pt-PT" sz="3200" dirty="0"/>
          </a:p>
        </p:txBody>
      </p:sp>
      <p:sp>
        <p:nvSpPr>
          <p:cNvPr id="4" name="Retângulo 3"/>
          <p:cNvSpPr/>
          <p:nvPr/>
        </p:nvSpPr>
        <p:spPr>
          <a:xfrm>
            <a:off x="2449284" y="5491660"/>
            <a:ext cx="8107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/>
            </a:r>
            <a:br>
              <a:rPr lang="pt-PT" dirty="0"/>
            </a:br>
            <a:r>
              <a:rPr lang="pt-PT" dirty="0" smtClean="0"/>
              <a:t>Agradece-se confirmação.  </a:t>
            </a:r>
            <a:r>
              <a:rPr lang="pt-PT" b="1" dirty="0" smtClean="0"/>
              <a:t>Contamos com todos na</a:t>
            </a:r>
            <a:r>
              <a:rPr lang="pt-PT" dirty="0" smtClean="0"/>
              <a:t> :  5ªf , 22.Março.2018</a:t>
            </a:r>
            <a:endParaRPr lang="pt-PT" dirty="0"/>
          </a:p>
        </p:txBody>
      </p:sp>
      <p:pic>
        <p:nvPicPr>
          <p:cNvPr id="21506" name="Picture 2" descr="http://apis.infoportugal.info/cms-media/pois/final/142/JRN.RE.28595-14282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60" y="1676400"/>
            <a:ext cx="387243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F707-4283-4675-8D20-598FBEFB60D0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nosso Presidente , já vem a caminho …</a:t>
            </a:r>
            <a:endParaRPr lang="pt-PT" dirty="0"/>
          </a:p>
        </p:txBody>
      </p:sp>
      <p:pic>
        <p:nvPicPr>
          <p:cNvPr id="7" name="Marcador de Posição de Conteúdo 6" descr="MARCELO felicitou a persistência dos 15 militantes do PCP que ligam para o Fórum TSF todos os dia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222" y="2286000"/>
            <a:ext cx="5386506" cy="3594100"/>
          </a:xfrm>
        </p:spPr>
      </p:pic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E27-3134-4FA7-9862-AC5C942A908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aixaDeTexto 7"/>
          <p:cNvSpPr txBox="1"/>
          <p:nvPr/>
        </p:nvSpPr>
        <p:spPr>
          <a:xfrm>
            <a:off x="9429750" y="4914900"/>
            <a:ext cx="1233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cap="all" dirty="0" smtClean="0">
                <a:hlinkClick r:id="rId3"/>
              </a:rPr>
              <a:t>PODCAST</a:t>
            </a:r>
          </a:p>
          <a:p>
            <a:r>
              <a:rPr lang="pt-PT" cap="all" dirty="0" smtClean="0">
                <a:hlinkClick r:id="rId3"/>
              </a:rPr>
              <a:t> INIMIGO</a:t>
            </a:r>
          </a:p>
          <a:p>
            <a:r>
              <a:rPr lang="pt-PT" cap="all" dirty="0" smtClean="0">
                <a:hlinkClick r:id="rId3"/>
              </a:rPr>
              <a:t> PÚBLICO</a:t>
            </a:r>
            <a:endParaRPr lang="pt-PT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dirty="0" smtClean="0">
                <a:solidFill>
                  <a:srgbClr val="FF0000"/>
                </a:solidFill>
              </a:rPr>
              <a:t>Muito Obrigado </a:t>
            </a:r>
            <a:br>
              <a:rPr lang="pt-PT" dirty="0" smtClean="0">
                <a:solidFill>
                  <a:srgbClr val="FF0000"/>
                </a:solidFill>
              </a:rPr>
            </a:br>
            <a:r>
              <a:rPr lang="pt-PT" dirty="0" smtClean="0">
                <a:solidFill>
                  <a:srgbClr val="FF0000"/>
                </a:solidFill>
              </a:rPr>
              <a:t>pela V/ ajuda e atenção dispensada</a:t>
            </a:r>
            <a:endParaRPr lang="pt-PT" dirty="0">
              <a:solidFill>
                <a:srgbClr val="FF0000"/>
              </a:solidFill>
            </a:endParaRPr>
          </a:p>
        </p:txBody>
      </p:sp>
      <p:pic>
        <p:nvPicPr>
          <p:cNvPr id="7" name="Marcador de Posição de Conteúdo 6" descr="WHALE - Man on boat misses Whale 2 Feet away because PHONE, Californi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7619" y="1924050"/>
            <a:ext cx="6389511" cy="3594100"/>
          </a:xfrm>
        </p:spPr>
      </p:pic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E27-3134-4FA7-9862-AC5C942A908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aixaDeTexto 7"/>
          <p:cNvSpPr txBox="1"/>
          <p:nvPr/>
        </p:nvSpPr>
        <p:spPr>
          <a:xfrm>
            <a:off x="1695450" y="5753100"/>
            <a:ext cx="987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“A maior parte das vezes, as oportunidades estão ao nosso lado e não as vemos </a:t>
            </a:r>
            <a:r>
              <a:rPr lang="pt-PT" dirty="0" err="1" smtClean="0"/>
              <a:t>pq</a:t>
            </a:r>
            <a:r>
              <a:rPr lang="pt-PT" dirty="0" smtClean="0"/>
              <a:t> estamos distraídos.”</a:t>
            </a:r>
            <a:endParaRPr lang="pt-P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3112301" y="5600430"/>
            <a:ext cx="7017488" cy="951135"/>
          </a:xfrm>
        </p:spPr>
        <p:txBody>
          <a:bodyPr>
            <a:normAutofit/>
          </a:bodyPr>
          <a:lstStyle/>
          <a:p>
            <a:pPr algn="ctr"/>
            <a:r>
              <a:rPr lang="pt-PT" sz="1800" dirty="0" smtClean="0"/>
              <a:t>Sendo o primogénito da sua geração , era criativo e irreverente</a:t>
            </a:r>
            <a:endParaRPr lang="pt-PT" sz="1800" dirty="0"/>
          </a:p>
        </p:txBody>
      </p:sp>
      <p:pic>
        <p:nvPicPr>
          <p:cNvPr id="3078" name="Picture 6" descr="Resultado de imagem para estatua de santos dumont rio de janei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1" y="1098647"/>
            <a:ext cx="6155240" cy="409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DA819-B5C9-442E-9C71-5511BD4C9C09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1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2800" dirty="0" smtClean="0"/>
              <a:t>a família decidiu  proporcionar-lhe uma educação mais tradicional num continente frio e distante</a:t>
            </a:r>
            <a:endParaRPr lang="pt-PT" sz="2800" dirty="0"/>
          </a:p>
        </p:txBody>
      </p:sp>
      <p:pic>
        <p:nvPicPr>
          <p:cNvPr id="4098" name="Picture 2" descr="Resultado de imagem para imagem criança em avião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2328862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imagem portugal na europa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65" y="2309812"/>
            <a:ext cx="4658967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6367-DADD-4CEA-8174-44C6532E26A4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6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363335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pt-PT" sz="3600" dirty="0" smtClean="0"/>
              <a:t>sua personalidade e capacidade de adaptação, resulta </a:t>
            </a:r>
            <a:r>
              <a:rPr lang="pt-PT" sz="3600" dirty="0" err="1" smtClean="0"/>
              <a:t>tb</a:t>
            </a:r>
            <a:r>
              <a:rPr lang="pt-PT" sz="3600" dirty="0" smtClean="0"/>
              <a:t> do meio envolvente :</a:t>
            </a:r>
            <a:endParaRPr lang="pt-PT" sz="3600" dirty="0"/>
          </a:p>
        </p:txBody>
      </p:sp>
      <p:pic>
        <p:nvPicPr>
          <p:cNvPr id="5122" name="Picture 2" descr="Resultado de imagem para guarda com nev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452" y="2397579"/>
            <a:ext cx="4809045" cy="33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A83-66AC-4F81-B8BA-42006D095734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Marcador de Posição de Conteúdo 21" descr="CUMBUCO - com ou sem emoção!.jp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7300" y="2400300"/>
            <a:ext cx="4945748" cy="3294222"/>
          </a:xfrm>
        </p:spPr>
      </p:pic>
    </p:spTree>
    <p:extLst>
      <p:ext uri="{BB962C8B-B14F-4D97-AF65-F5344CB8AC3E}">
        <p14:creationId xmlns:p14="http://schemas.microsoft.com/office/powerpoint/2010/main" val="163583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Percurso Académico :</a:t>
            </a:r>
            <a:endParaRPr lang="pt-PT" dirty="0"/>
          </a:p>
        </p:txBody>
      </p:sp>
      <p:pic>
        <p:nvPicPr>
          <p:cNvPr id="9218" name="Picture 2" descr="Imagem relacionad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295525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imagens escola secundaria trancoso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3459004"/>
            <a:ext cx="4800600" cy="127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FD651-87E2-4005-BA36-1ED33C6CAD2C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Percurso Académico :</a:t>
            </a: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6814707" y="5368834"/>
            <a:ext cx="3930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linkClick r:id="rId2"/>
              </a:rPr>
              <a:t>Faculdade de Ciências e </a:t>
            </a:r>
            <a:r>
              <a:rPr lang="pt-PT" b="1" dirty="0" smtClean="0">
                <a:hlinkClick r:id="rId2"/>
              </a:rPr>
              <a:t>Tecnologia</a:t>
            </a:r>
          </a:p>
          <a:p>
            <a:r>
              <a:rPr lang="pt-PT" b="1" dirty="0" smtClean="0">
                <a:hlinkClick r:id="rId2"/>
              </a:rPr>
              <a:t> </a:t>
            </a:r>
            <a:r>
              <a:rPr lang="pt-PT" b="1" dirty="0">
                <a:hlinkClick r:id="rId2"/>
              </a:rPr>
              <a:t>da Universidade de Coimbra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15737" y="5645833"/>
            <a:ext cx="405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>
                <a:hlinkClick r:id="rId3"/>
              </a:rPr>
              <a:t>E. Sec. Afonso </a:t>
            </a:r>
            <a:r>
              <a:rPr lang="pt-PT" b="1" dirty="0">
                <a:hlinkClick r:id="rId3"/>
              </a:rPr>
              <a:t>de </a:t>
            </a:r>
            <a:r>
              <a:rPr lang="pt-PT" b="1" dirty="0" smtClean="0">
                <a:hlinkClick r:id="rId3"/>
              </a:rPr>
              <a:t>Albuquerque - </a:t>
            </a:r>
            <a:r>
              <a:rPr lang="pt-PT" b="1" dirty="0" err="1" smtClean="0">
                <a:hlinkClick r:id="rId3"/>
              </a:rPr>
              <a:t>Grd</a:t>
            </a:r>
            <a:endParaRPr lang="pt-PT" dirty="0"/>
          </a:p>
        </p:txBody>
      </p:sp>
      <p:pic>
        <p:nvPicPr>
          <p:cNvPr id="10246" name="Picture 6" descr="Resultado de imagem para imagens escola secundaria afonso de albuquerque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73" y="2413089"/>
            <a:ext cx="3701114" cy="277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Resultado de imagem para universidade de coimbra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29" y="2331425"/>
            <a:ext cx="4800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Posição da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47552-FB02-4A5B-920C-EBB597C9F5AA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13" name="Marcador de Posição do Rodapé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14" name="Marcador de Posição do Número do Diapositivo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0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Experiência Profissional “</a:t>
            </a:r>
            <a:r>
              <a:rPr lang="pt-PT" dirty="0" err="1" smtClean="0"/>
              <a:t>Skils</a:t>
            </a:r>
            <a:r>
              <a:rPr lang="pt-PT" dirty="0" smtClean="0"/>
              <a:t>”</a:t>
            </a:r>
            <a:endParaRPr lang="pt-PT" dirty="0"/>
          </a:p>
        </p:txBody>
      </p:sp>
      <p:pic>
        <p:nvPicPr>
          <p:cNvPr id="14338" name="Picture 2" descr="Silhueta, Agitação, Mãos, Negócios, Parceiros, Mão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386" y="2286000"/>
            <a:ext cx="2176727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Negócios, Papel, Escritório, Laptop, Computador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85" y="2403565"/>
            <a:ext cx="4704891" cy="33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BEBE-DB2F-4CF5-A719-3DE0A14FF719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9250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799</TotalTime>
  <Words>605</Words>
  <Application>Microsoft Office PowerPoint</Application>
  <PresentationFormat>Ecrã Panorâmico</PresentationFormat>
  <Paragraphs>155</Paragraphs>
  <Slides>32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8" baseType="lpstr">
      <vt:lpstr>arial</vt:lpstr>
      <vt:lpstr>arial</vt:lpstr>
      <vt:lpstr>Calibri</vt:lpstr>
      <vt:lpstr>Gill Sans MT</vt:lpstr>
      <vt:lpstr>Impact</vt:lpstr>
      <vt:lpstr>Badge</vt:lpstr>
      <vt:lpstr>Apresentação do PowerPoint</vt:lpstr>
      <vt:lpstr>“At long time ago …. “ </vt:lpstr>
      <vt:lpstr>Nasceu numa cidade maravilhosa uma Criança abençoada por Deus … e bonito por natureza</vt:lpstr>
      <vt:lpstr>Apresentação do PowerPoint</vt:lpstr>
      <vt:lpstr>a família decidiu  proporcionar-lhe uma educação mais tradicional num continente frio e distante</vt:lpstr>
      <vt:lpstr>sua personalidade e capacidade de adaptação, resulta tb do meio envolvente :</vt:lpstr>
      <vt:lpstr>Percurso Académico :</vt:lpstr>
      <vt:lpstr>Percurso Académico :</vt:lpstr>
      <vt:lpstr>Experiência Profissional “Skils”</vt:lpstr>
      <vt:lpstr> Tão vasta e Multifacetada , que não cabe nesta breve apresentação !...</vt:lpstr>
      <vt:lpstr>Tal como seus antepassados , contribuiu “modestamente” em grandes obras :</vt:lpstr>
      <vt:lpstr>Grandes Paixões : ???...</vt:lpstr>
      <vt:lpstr>Os que me são mais queridos :</vt:lpstr>
      <vt:lpstr>Hobbies :</vt:lpstr>
      <vt:lpstr>Desportos :</vt:lpstr>
      <vt:lpstr>Desportos :</vt:lpstr>
      <vt:lpstr>Onde estive – Momentos Marcantes :</vt:lpstr>
      <vt:lpstr>Onde estive – Momentos Marcantes :</vt:lpstr>
      <vt:lpstr>Onde Estive - Momentos Marcantes :</vt:lpstr>
      <vt:lpstr>Onde estive – Momentos Marcantes :</vt:lpstr>
      <vt:lpstr>Onde estive – Momentos Marcantes :</vt:lpstr>
      <vt:lpstr>Onde estive – Momentos Marcantes :</vt:lpstr>
      <vt:lpstr>Onde estive – Momentos Marcantes :</vt:lpstr>
      <vt:lpstr>Sabem o sítio mais longe onde fui ? </vt:lpstr>
      <vt:lpstr>A “ Vale da AMOREIRA ” !!!  Mas foi a pé … fica entre Valhelhas &amp; SAMEIRO (Manteigas)</vt:lpstr>
      <vt:lpstr>Formação :</vt:lpstr>
      <vt:lpstr>Formação :</vt:lpstr>
      <vt:lpstr>UFCD – 0779  “ Operador de Informática “ Turma Vida Ativa 2018</vt:lpstr>
      <vt:lpstr>O fruto proibido é o mais apetecido … não é ?</vt:lpstr>
      <vt:lpstr>por isso , preparem-se para o jantar de curso. Não Faltem , ok ?</vt:lpstr>
      <vt:lpstr>O nosso Presidente , já vem a caminho …</vt:lpstr>
      <vt:lpstr>Muito Obrigado  pela V/ ajuda e atenção dispensada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Formandos</dc:creator>
  <cp:lastModifiedBy>Formandos</cp:lastModifiedBy>
  <cp:revision>69</cp:revision>
  <dcterms:created xsi:type="dcterms:W3CDTF">2018-02-28T09:44:52Z</dcterms:created>
  <dcterms:modified xsi:type="dcterms:W3CDTF">2018-03-05T09:31:28Z</dcterms:modified>
</cp:coreProperties>
</file>